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0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3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6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8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4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6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6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9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B92E-255A-4779-8F5D-5DF7F88CD225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21206-3E9C-495A-A474-28BB85C66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9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176" y="1438102"/>
            <a:ext cx="7938653" cy="40566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238" y="1429790"/>
            <a:ext cx="7938653" cy="40566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483" y="1438102"/>
            <a:ext cx="2348345" cy="120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8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Nevila Begaj</dc:creator>
  <cp:lastModifiedBy>Nevila Begaj</cp:lastModifiedBy>
  <cp:revision>1</cp:revision>
  <dcterms:created xsi:type="dcterms:W3CDTF">2020-09-02T10:31:11Z</dcterms:created>
  <dcterms:modified xsi:type="dcterms:W3CDTF">2020-09-02T10:33:31Z</dcterms:modified>
</cp:coreProperties>
</file>